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56" r:id="rId3"/>
    <p:sldId id="257" r:id="rId4"/>
    <p:sldId id="268" r:id="rId5"/>
    <p:sldId id="266" r:id="rId6"/>
    <p:sldId id="267" r:id="rId7"/>
    <p:sldId id="264" r:id="rId8"/>
    <p:sldId id="265" r:id="rId9"/>
    <p:sldId id="259" r:id="rId10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7504" y="40551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Flukes</a:t>
            </a:r>
          </a:p>
          <a:p>
            <a:pPr algn="l" rtl="0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Echinostomatidae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spp. </a:t>
            </a:r>
          </a:p>
          <a:p>
            <a:pPr algn="l" rt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</a:t>
            </a:r>
          </a:p>
          <a:p>
            <a:pPr algn="l" rt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Trematodes</a:t>
            </a: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Subclass: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Digenea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Order: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Echinostomatiformes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Echinostomatidae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Genus: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</a:t>
            </a:r>
            <a:endParaRPr lang="en-US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Species: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revolotum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66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7554" y="450995"/>
            <a:ext cx="1285884" cy="3200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1227"/>
            <a:ext cx="5256583" cy="9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020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303499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host: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snails,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Fishes, tadpoles,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Planaria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host: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of Infection: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Intestine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 to be relatively non-host specific in semi-aquatic vertebrates. Many species elongate; anterior sucker and large acetabulum anterior,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27-51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circumoral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collar of spines, depending upon species </a:t>
            </a:r>
          </a:p>
          <a:p>
            <a:pPr algn="l" rtl="0"/>
            <a:r>
              <a:rPr lang="ar-IQ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 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in gut, eggs passed in feces, hatch;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penetrate snails , for instance,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two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metacercaria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molluscs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planaria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fish, tadpoles, etc. eaten by definitive host </a:t>
            </a:r>
          </a:p>
        </p:txBody>
      </p:sp>
    </p:spTree>
    <p:extLst>
      <p:ext uri="{BB962C8B-B14F-4D97-AF65-F5344CB8AC3E}">
        <p14:creationId xmlns:p14="http://schemas.microsoft.com/office/powerpoint/2010/main" xmlns="" val="33419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9512" y="267494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species </a:t>
            </a:r>
          </a:p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IQ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caproni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mammalian and avian hosts; Africa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IQ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trivolvus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mammalian and avian hosts; North America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ar-IQ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revolutum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mammals and birds; Europe and Asia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39801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9512" y="25507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Paramphistomiformes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order often placed as a superfamily of the order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Echinostomatiformes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Composed of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amphistomes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acetabulum at or near posterior end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Usually thick, fleshy worms. Ovary usually post-testicular </a:t>
            </a:r>
            <a:endParaRPr lang="ar-IQ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Paramphistomidae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Paramphistomum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cervi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</a:t>
            </a: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Trematodes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Subclass: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Digenea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Paramphistomatiforms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Paramphistomidae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Paramphistomum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2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9512" y="33950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Pathogenic; in large numbers can cause intestinal ulceration and death; secondary bacterial infections </a:t>
            </a:r>
          </a:p>
          <a:p>
            <a:pPr algn="l" rtl="0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Life-cycle 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in rumen, eggs out with feces, mature in water to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miricidium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hatches; penetrates multiple genera of snail hosts, one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two redial generations,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cercaria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encyst on aquatic vegetation, eaten by herbivore,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excyst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duodenum; penetrate gut; migrate through tissues to abomasum, enter lumen and migrate anteriorly to rumen, mature in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months.</a:t>
            </a:r>
          </a:p>
        </p:txBody>
      </p:sp>
    </p:spTree>
    <p:extLst>
      <p:ext uri="{BB962C8B-B14F-4D97-AF65-F5344CB8AC3E}">
        <p14:creationId xmlns:p14="http://schemas.microsoft.com/office/powerpoint/2010/main" xmlns="" val="24660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4104456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7494"/>
            <a:ext cx="4050819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5886"/>
            <a:ext cx="4104456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5886"/>
            <a:ext cx="4050819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761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9512" y="267494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algn="l" rtl="0"/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use the drug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Hexachloroethan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Pentonine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treat the infected animals as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gr./kg. body weight, and using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mollescicide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a chemical control to kill the snails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hosts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2346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6" b="64732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35597" y="1707654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369</Words>
  <Application>Microsoft Office PowerPoint</Application>
  <PresentationFormat>عرض على الشاشة (9:16)‏</PresentationFormat>
  <Paragraphs>34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15</cp:revision>
  <dcterms:created xsi:type="dcterms:W3CDTF">2017-08-22T02:01:30Z</dcterms:created>
  <dcterms:modified xsi:type="dcterms:W3CDTF">2024-11-13T06:01:20Z</dcterms:modified>
</cp:coreProperties>
</file>